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4" r:id="rId5"/>
    <p:sldId id="292" r:id="rId6"/>
    <p:sldId id="300" r:id="rId7"/>
    <p:sldId id="293" r:id="rId8"/>
    <p:sldId id="280" r:id="rId9"/>
    <p:sldId id="261" r:id="rId10"/>
    <p:sldId id="290" r:id="rId11"/>
    <p:sldId id="294" r:id="rId12"/>
    <p:sldId id="281" r:id="rId13"/>
    <p:sldId id="282" r:id="rId14"/>
    <p:sldId id="286" r:id="rId15"/>
    <p:sldId id="287" r:id="rId16"/>
    <p:sldId id="288" r:id="rId17"/>
    <p:sldId id="289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1"/>
    <p:restoredTop sz="75159"/>
  </p:normalViewPr>
  <p:slideViewPr>
    <p:cSldViewPr snapToGrid="0" snapToObjects="1">
      <p:cViewPr varScale="1">
        <p:scale>
          <a:sx n="68" d="100"/>
          <a:sy n="68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37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07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</a:t>
            </a:r>
            <a:r>
              <a:rPr lang="en-AU" baseline="0" dirty="0"/>
              <a:t>  is a very rich dataset and this project started, remember the focus of this presentation is the relationship between the number of partners and the interspecific pollen </a:t>
            </a:r>
            <a:r>
              <a:rPr lang="en-AU" baseline="0" dirty="0" err="1"/>
              <a:t>trasnfer</a:t>
            </a:r>
            <a:r>
              <a:rPr lang="en-AU" baseline="0" dirty="0"/>
              <a:t>.   I’m going to focus on the stigmatic pollen and the visitation. So remember the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76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9F8542-C3C8-2C41-9678-07A585E290EE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conspecific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vs.</a:t>
            </a:r>
          </a:p>
          <a:p>
            <a:r>
              <a:rPr lang="en-AU" dirty="0" err="1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heterospecific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47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2935049" y="1182273"/>
            <a:ext cx="7411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ways to view the pollen</a:t>
            </a:r>
          </a:p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deposited on the flower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3492092" y="3361104"/>
            <a:ext cx="3959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2359570" y="403397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relative amount (open - bagged)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D63F0-3637-4A4A-886E-20B5CF3849E2}"/>
              </a:ext>
            </a:extLst>
          </p:cNvPr>
          <p:cNvSpPr txBox="1"/>
          <p:nvPr/>
        </p:nvSpPr>
        <p:spPr>
          <a:xfrm>
            <a:off x="3492092" y="3361104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absolute amount (open)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E7DBF-70BF-B34B-99C1-2941AC776268}"/>
              </a:ext>
            </a:extLst>
          </p:cNvPr>
          <p:cNvSpPr/>
          <p:nvPr/>
        </p:nvSpPr>
        <p:spPr>
          <a:xfrm>
            <a:off x="1931263" y="1097267"/>
            <a:ext cx="938078" cy="156966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AU" sz="96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2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F31EF9-0481-7249-99E9-FD7043F93260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237B7-B5BF-5044-A43E-812627341D7B}"/>
              </a:ext>
            </a:extLst>
          </p:cNvPr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3C9329-ED8B-F54C-AB92-91F5BF55934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82110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3510" y="3313475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50000"/>
                  </a:schemeClr>
                </a:solidFill>
                <a:latin typeface="Space Mono" panose="02000509040000020004" pitchFamily="49" charset="77"/>
              </a:rPr>
              <a:t>- pollen on animals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510" y="3978969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visitation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510" y="4625300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196BE-AD28-2C42-86CB-9C787110D5E7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5167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64684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3 response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heterospecific</a:t>
            </a:r>
            <a:r>
              <a:rPr lang="en-AU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Space Mono" panose="02000509040000020004" pitchFamily="49" charset="77"/>
              </a:rPr>
              <a:t> pollen</a:t>
            </a:r>
            <a:endParaRPr lang="en-AU" sz="1400" dirty="0">
              <a:solidFill>
                <a:schemeClr val="accent2">
                  <a:lumMod val="40000"/>
                  <a:lumOff val="60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D7301F"/>
                </a:solidFill>
                <a:latin typeface="Space Mono" panose="02000509040000020004" pitchFamily="49" charset="77"/>
              </a:rPr>
              <a:t>- conspecific pollen (absolute)</a:t>
            </a:r>
            <a:endParaRPr lang="en-AU" sz="1400" dirty="0">
              <a:solidFill>
                <a:srgbClr val="D7301F"/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7986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FC8D59"/>
                </a:solidFill>
                <a:latin typeface="Space Mono" panose="02000509040000020004" pitchFamily="49" charset="77"/>
              </a:rPr>
              <a:t>- conspecific pollen (relative)</a:t>
            </a:r>
            <a:endParaRPr lang="en-AU" sz="1400" dirty="0">
              <a:solidFill>
                <a:srgbClr val="FC8D59"/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04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F0315-18F8-B740-842B-099E73B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098007"/>
            <a:ext cx="10801350" cy="30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5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7F8BF4-9BAC-5F4F-A563-C542D040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61" y="1084387"/>
            <a:ext cx="7913839" cy="47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5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725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small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7994315" y="6209526"/>
              <a:ext cx="34356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10720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5286C-93A5-ED45-BBDA-1304C59E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58" y="1243708"/>
            <a:ext cx="6953992" cy="4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3509" y="790676"/>
            <a:ext cx="12192000" cy="6067324"/>
            <a:chOff x="0" y="419201"/>
            <a:chExt cx="12192000" cy="60673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66070" y="6209526"/>
              <a:ext cx="2925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Martin </a:t>
              </a:r>
              <a:r>
                <a:rPr lang="en-AU" sz="12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2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0FA43B-109A-CA47-A671-92D0751CA41E}"/>
              </a:ext>
            </a:extLst>
          </p:cNvPr>
          <p:cNvSpPr txBox="1"/>
          <p:nvPr/>
        </p:nvSpPr>
        <p:spPr>
          <a:xfrm>
            <a:off x="703510" y="2667144"/>
            <a:ext cx="4966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- pollen on stigmas</a:t>
            </a:r>
            <a:endParaRPr lang="en-AU" sz="1400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DE202-A384-9844-A732-3B4F7F57EFD8}"/>
              </a:ext>
            </a:extLst>
          </p:cNvPr>
          <p:cNvSpPr txBox="1"/>
          <p:nvPr/>
        </p:nvSpPr>
        <p:spPr>
          <a:xfrm>
            <a:off x="703509" y="978444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12 communities</a:t>
            </a:r>
            <a:endParaRPr lang="en-AU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CC8DF5-E265-E44B-9E28-527EE9FCDC35}"/>
              </a:ext>
            </a:extLst>
          </p:cNvPr>
          <p:cNvSpPr txBox="1">
            <a:spLocks/>
          </p:cNvSpPr>
          <p:nvPr/>
        </p:nvSpPr>
        <p:spPr>
          <a:xfrm>
            <a:off x="1676400" y="26277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interspecific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pollen</a:t>
            </a:r>
          </a:p>
          <a:p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22952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421</Words>
  <Application>Microsoft Macintosh PowerPoint</Application>
  <PresentationFormat>Widescreen</PresentationFormat>
  <Paragraphs>102</Paragraphs>
  <Slides>20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33</cp:revision>
  <dcterms:created xsi:type="dcterms:W3CDTF">2018-10-08T22:24:29Z</dcterms:created>
  <dcterms:modified xsi:type="dcterms:W3CDTF">2018-10-24T02:27:56Z</dcterms:modified>
</cp:coreProperties>
</file>